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74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A04A-BA3C-495B-835F-7B083FB7952F}" type="datetimeFigureOut">
              <a:rPr lang="zh-CN" altLang="en-US" smtClean="0"/>
              <a:t>2023/6/25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3D31-5088-4319-B579-169B24784D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民爆公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01" y="0"/>
            <a:ext cx="6591398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大地水泥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01" y="0"/>
            <a:ext cx="6591398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永顺铝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01" y="0"/>
            <a:ext cx="6591398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幻灯片 1</vt:lpstr>
      <vt:lpstr>幻灯片 2</vt:lpstr>
      <vt:lpstr>幻灯片 3</vt:lpstr>
    </vt:vector>
  </TitlesOfParts>
  <Company>DoubleOX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Anson</dc:creator>
  <cp:lastModifiedBy>Anson</cp:lastModifiedBy>
  <cp:revision>1</cp:revision>
  <dcterms:created xsi:type="dcterms:W3CDTF">2023-06-25T00:54:31Z</dcterms:created>
  <dcterms:modified xsi:type="dcterms:W3CDTF">2023-06-25T00:57:28Z</dcterms:modified>
</cp:coreProperties>
</file>