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7559675" cy="1069149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3366"/>
        <p:guide pos="238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1572" y="1279525"/>
            <a:ext cx="244250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945000" y="2062571"/>
            <a:ext cx="5670000" cy="3409655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496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945000" y="5615776"/>
            <a:ext cx="5670000" cy="2581424"/>
          </a:xfrm>
        </p:spPr>
        <p:txBody>
          <a:bodyPr>
            <a:normAutofit/>
          </a:bodyPr>
          <a:lstStyle>
            <a:lvl1pPr marL="0" indent="0" algn="ctr">
              <a:buNone/>
              <a:defRPr sz="149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19750" y="859886"/>
            <a:ext cx="6520500" cy="866674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402930"/>
            <a:ext cx="6520500" cy="2066626"/>
          </a:xfrm>
        </p:spPr>
        <p:txBody>
          <a:bodyPr anchor="ctr" anchorCtr="0">
            <a:normAutofit/>
          </a:bodyPr>
          <a:lstStyle>
            <a:lvl1pPr>
              <a:defRPr sz="198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625" y="2846250"/>
            <a:ext cx="6520500" cy="6783976"/>
          </a:xfrm>
        </p:spPr>
        <p:txBody>
          <a:bodyPr>
            <a:normAutofit/>
          </a:bodyPr>
          <a:lstStyle>
            <a:lvl1pPr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12" y="5848198"/>
            <a:ext cx="4539937" cy="1264950"/>
          </a:xfrm>
        </p:spPr>
        <p:txBody>
          <a:bodyPr anchor="b">
            <a:normAutofit/>
          </a:bodyPr>
          <a:lstStyle>
            <a:lvl1pPr>
              <a:defRPr sz="330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5812" y="7187288"/>
            <a:ext cx="4539937" cy="1009574"/>
          </a:xfrm>
        </p:spPr>
        <p:txBody>
          <a:bodyPr>
            <a:normAutofit/>
          </a:bodyPr>
          <a:lstStyle>
            <a:lvl1pPr marL="0" indent="0">
              <a:buNone/>
              <a:defRPr sz="1490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625" y="402930"/>
            <a:ext cx="6520500" cy="2066626"/>
          </a:xfrm>
        </p:spPr>
        <p:txBody>
          <a:bodyPr>
            <a:normAutofit/>
          </a:bodyPr>
          <a:lstStyle>
            <a:lvl1pPr>
              <a:defRPr sz="1985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1625" y="2846250"/>
            <a:ext cx="3213000" cy="678397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09125" y="2846250"/>
            <a:ext cx="3213000" cy="678397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5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49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0735" y="569250"/>
            <a:ext cx="6520500" cy="20666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0735" y="2720490"/>
            <a:ext cx="3198234" cy="128452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0735" y="4077879"/>
            <a:ext cx="3198234" cy="55721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27250" y="2720490"/>
            <a:ext cx="3213985" cy="1284524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27250" y="4077879"/>
            <a:ext cx="3213985" cy="557214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9750" y="4312688"/>
            <a:ext cx="6520500" cy="2066626"/>
          </a:xfrm>
        </p:spPr>
        <p:txBody>
          <a:bodyPr>
            <a:normAutofit/>
          </a:bodyPr>
          <a:lstStyle>
            <a:lvl1pPr algn="ctr">
              <a:defRPr sz="397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01034" y="198000"/>
            <a:ext cx="2582752" cy="2494800"/>
          </a:xfrm>
        </p:spPr>
        <p:txBody>
          <a:bodyPr anchor="ctr" anchorCtr="0">
            <a:normAutofit/>
          </a:bodyPr>
          <a:lstStyle>
            <a:lvl1pPr>
              <a:defRPr sz="198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214488" y="1194788"/>
            <a:ext cx="3607231" cy="7942522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4184" y="3207600"/>
            <a:ext cx="2582752" cy="59424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460687" y="677160"/>
            <a:ext cx="0" cy="2169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091954" y="569250"/>
            <a:ext cx="948296" cy="9060976"/>
          </a:xfrm>
        </p:spPr>
        <p:txBody>
          <a:bodyPr vert="eaVert">
            <a:normAutofit/>
          </a:bodyPr>
          <a:lstStyle>
            <a:lvl1pPr>
              <a:defRPr sz="29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9750" y="569250"/>
            <a:ext cx="5506273" cy="9060976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9750" y="569250"/>
            <a:ext cx="6520500" cy="206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9750" y="2846250"/>
            <a:ext cx="6520500" cy="678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9750" y="9909900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04250" y="9909900"/>
            <a:ext cx="2551500" cy="56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339250" y="9909900"/>
            <a:ext cx="1701000" cy="56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sz="33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316865"/>
            <a:ext cx="7250430" cy="10057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316865"/>
            <a:ext cx="7250430" cy="10057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2023-07-24T01:16:17Z</dcterms:created>
  <dcterms:modified xsi:type="dcterms:W3CDTF">2023-07-24T01:17:31Z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2052-11.8.6.8556</vt:lpwstr>
  </property>
</Properties>
</file>